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79" d="100"/>
          <a:sy n="79" d="100"/>
        </p:scale>
        <p:origin x="-648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373882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704490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601835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337824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460637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004257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38326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70818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3859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426473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214472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59ADE-E31E-4DB2-84A6-74F8A6377479}" type="datetimeFigureOut">
              <a:rPr lang="en-IN" smtClean="0"/>
              <a:pPr/>
              <a:t>03-07-2024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A0EAC-6257-4ACD-B8F4-56C79E2669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072635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449493" y="1896677"/>
            <a:ext cx="9562563" cy="2611968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1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SCHOOL OF ELECTRICAL &amp; ELECTRONICS </a:t>
            </a:r>
            <a:r>
              <a:rPr lang="en-US" sz="31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ENGINEERING</a:t>
            </a:r>
            <a:r>
              <a:rPr lang="en-US" sz="3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B.TECH  </a:t>
            </a:r>
            <a:r>
              <a:rPr lang="en-US" sz="2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Topic-Approval &amp; Progress Presentation</a:t>
            </a:r>
            <a:br>
              <a:rPr lang="en-US" sz="2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US" sz="2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11" name="Subtitle 5"/>
          <p:cNvSpPr>
            <a:spLocks noGrp="1"/>
          </p:cNvSpPr>
          <p:nvPr>
            <p:ph type="subTitle" idx="1"/>
          </p:nvPr>
        </p:nvSpPr>
        <p:spPr>
          <a:xfrm>
            <a:off x="1018051" y="4060959"/>
            <a:ext cx="10425448" cy="968919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BASED SMART HELMET FOR INDUSTRIAL WORKERS</a:t>
            </a:r>
            <a:endParaRPr lang="en-IN" sz="3600" b="1" dirty="0" smtClean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4000" b="1" dirty="0" smtClean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4000" dirty="0">
              <a:solidFill>
                <a:srgbClr val="0070C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34776" y="579903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GUIDED BY:</a:t>
            </a:r>
            <a:endParaRPr lang="en-US" alt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ANIRBAN BHOWMICK</a:t>
            </a:r>
            <a:endParaRPr lang="en-US" alt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Designation</a:t>
            </a:r>
            <a:r>
              <a:rPr lang="en-US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Assistant Professor </a:t>
            </a:r>
            <a:endParaRPr lang="en-US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990823" y="5229644"/>
            <a:ext cx="6096000" cy="1508105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MEMBER:</a:t>
            </a:r>
            <a:endParaRPr lang="en-IN" altLang="en-US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Bef>
                <a:spcPct val="0"/>
              </a:spcBef>
            </a:pPr>
            <a:r>
              <a:rPr lang="en-I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SUKANYA (21BAC10022)</a:t>
            </a:r>
          </a:p>
          <a:p>
            <a:pPr algn="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LAXMI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PARMAR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(21BAC10033)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Bef>
                <a:spcPct val="0"/>
              </a:spcBef>
            </a:pPr>
            <a:endParaRPr lang="en-I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047656" y="150735"/>
            <a:ext cx="3886334" cy="1546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707840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079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en-IN" sz="4000" b="1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90682" y="1400621"/>
            <a:ext cx="8383628" cy="523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3771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20715295">
            <a:off x="2647949" y="1925495"/>
            <a:ext cx="6664797" cy="2901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52140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3780" y="1545466"/>
            <a:ext cx="5771211" cy="4675030"/>
          </a:xfrm>
        </p:spPr>
        <p:txBody>
          <a:bodyPr>
            <a:noAutofit/>
          </a:bodyPr>
          <a:lstStyle/>
          <a:p>
            <a:pPr algn="just">
              <a:lnSpc>
                <a:spcPct val="170000"/>
              </a:lnSpc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 INTRODUCTION</a:t>
            </a:r>
          </a:p>
          <a:p>
            <a:pPr algn="just">
              <a:lnSpc>
                <a:spcPct val="170000"/>
              </a:lnSpc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 OBJECTIVE</a:t>
            </a:r>
          </a:p>
          <a:p>
            <a:pPr algn="just">
              <a:lnSpc>
                <a:spcPct val="170000"/>
              </a:lnSpc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 PROGRESS AFTER 2</a:t>
            </a:r>
            <a:r>
              <a:rPr lang="en-IN" altLang="en-US" sz="2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REVIEW</a:t>
            </a:r>
          </a:p>
          <a:p>
            <a:pPr algn="just">
              <a:lnSpc>
                <a:spcPct val="170000"/>
              </a:lnSpc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 COMPONENTS</a:t>
            </a:r>
          </a:p>
          <a:p>
            <a:pPr algn="just">
              <a:lnSpc>
                <a:spcPct val="170000"/>
              </a:lnSpc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 METHODOLOGIES</a:t>
            </a:r>
          </a:p>
          <a:p>
            <a:pPr algn="just">
              <a:lnSpc>
                <a:spcPct val="170000"/>
              </a:lnSpc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 SIMULATION</a:t>
            </a:r>
          </a:p>
          <a:p>
            <a:pPr algn="just">
              <a:lnSpc>
                <a:spcPct val="170000"/>
              </a:lnSpc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 RESULT</a:t>
            </a:r>
          </a:p>
          <a:p>
            <a:pPr algn="just">
              <a:lnSpc>
                <a:spcPct val="170000"/>
              </a:lnSpc>
            </a:pPr>
            <a:endParaRPr lang="en-IN" alt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70000"/>
              </a:lnSpc>
            </a:pPr>
            <a:endParaRPr lang="en-IN" alt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70000"/>
              </a:lnSpc>
            </a:pPr>
            <a:endParaRPr lang="en-IN" sz="2000" dirty="0"/>
          </a:p>
        </p:txBody>
      </p:sp>
      <p:sp>
        <p:nvSpPr>
          <p:cNvPr id="4" name="Rectangle 3"/>
          <p:cNvSpPr/>
          <p:nvPr/>
        </p:nvSpPr>
        <p:spPr>
          <a:xfrm>
            <a:off x="4319386" y="459986"/>
            <a:ext cx="34336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en-US" sz="2000" b="1" dirty="0" smtClean="0">
                <a:ln>
                  <a:noFill/>
                </a:ln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000" b="1" dirty="0" smtClean="0">
                <a:ln>
                  <a:noFill/>
                </a:ln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426578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13920" y="456686"/>
            <a:ext cx="442941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sz="44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0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400" dirty="0"/>
          </a:p>
        </p:txBody>
      </p:sp>
      <p:sp>
        <p:nvSpPr>
          <p:cNvPr id="5" name="Rectangle 4"/>
          <p:cNvSpPr/>
          <p:nvPr/>
        </p:nvSpPr>
        <p:spPr>
          <a:xfrm>
            <a:off x="4046617" y="2209139"/>
            <a:ext cx="6936059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are working on a project which is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smart helmet for industrial workers. The worker’s current location will be detected in real-time while they are working at the mining site. In case of emergency,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buzzer will be on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create an alert to the management, and rescue operations can begin immediately shared over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oT’s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interface.</a:t>
            </a:r>
            <a:endParaRPr lang="en-IN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defRPr/>
            </a:pPr>
            <a:endParaRPr lang="en-US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defRPr/>
            </a:pP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2276" y="2037254"/>
            <a:ext cx="3183224" cy="306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66848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173058" y="428425"/>
            <a:ext cx="3695934" cy="9897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0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744129" y="2435465"/>
            <a:ext cx="9426497" cy="31619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sensors network for monitoring real time situation of working environment from monitoring station.</a:t>
            </a:r>
          </a:p>
          <a:p>
            <a:pPr algn="just"/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 protect the miners head from several injuries. </a:t>
            </a:r>
          </a:p>
          <a:p>
            <a:pPr algn="just"/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Tracks the environment of the mining site and evaluates the safety parameters. </a:t>
            </a:r>
          </a:p>
          <a:p>
            <a:pPr marL="0" indent="0" algn="just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Transferring data through the IoT network from working place to monitoring station.</a:t>
            </a:r>
            <a:endParaRPr lang="en-IN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13036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152" y="40376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altLang="en-US" sz="4000" b="1" dirty="0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PROGRESS AFTER 2</a:t>
            </a:r>
            <a:r>
              <a:rPr lang="en-IN" altLang="en-US" sz="4000" b="1" baseline="30000" dirty="0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IN" altLang="en-US" sz="4000" b="1" dirty="0" smtClean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REVIEW</a:t>
            </a:r>
            <a:endParaRPr lang="en-IN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8519" y="2405175"/>
            <a:ext cx="10778544" cy="40986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simulated our circuit.</a:t>
            </a:r>
          </a:p>
          <a:p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Completed the coding part.</a:t>
            </a:r>
          </a:p>
          <a:p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Tested the model and objective met.</a:t>
            </a:r>
          </a:p>
          <a:p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♦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is working properly.</a:t>
            </a:r>
          </a:p>
          <a:p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10165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/>
        </p:nvSpPr>
        <p:spPr>
          <a:xfrm>
            <a:off x="779311" y="-134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0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3"/>
          <p:cNvPicPr>
            <a:picLocks noGrp="1"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493" y="1325491"/>
            <a:ext cx="2872139" cy="20038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90409" y="1223077"/>
            <a:ext cx="1383050" cy="22086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36700" y="1312778"/>
            <a:ext cx="2532061" cy="17688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95232" y="3973251"/>
            <a:ext cx="2916719" cy="25403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87807" y="3973251"/>
            <a:ext cx="3106500" cy="218755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23030" y="4205482"/>
            <a:ext cx="2335111" cy="204098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814040" y="3433666"/>
            <a:ext cx="2749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DHT11 Humidity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ensor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5562" y="3426668"/>
            <a:ext cx="2254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MQ135 Gas Sensor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859" y="3449648"/>
            <a:ext cx="2877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rduino UNO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tmega328p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11951" y="3449648"/>
            <a:ext cx="292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LM-35 Temperature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ensor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073388" y="6378698"/>
            <a:ext cx="1585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umper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ires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05398" y="6513619"/>
            <a:ext cx="1373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readboard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78638" y="6519378"/>
            <a:ext cx="1687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uzzer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odule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 descr="DHT11 Sensor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782385" y="1132070"/>
            <a:ext cx="2940972" cy="1859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6818584" y="3835889"/>
            <a:ext cx="2780169" cy="2780169"/>
          </a:xfrm>
          <a:prstGeom prst="rect">
            <a:avLst/>
          </a:prstGeom>
        </p:spPr>
      </p:pic>
      <p:sp>
        <p:nvSpPr>
          <p:cNvPr id="20" name="TextBox 6"/>
          <p:cNvSpPr txBox="1"/>
          <p:nvPr/>
        </p:nvSpPr>
        <p:spPr>
          <a:xfrm>
            <a:off x="7506808" y="6471281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ESP8266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91204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51079" y="24220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40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43696" y="1996063"/>
            <a:ext cx="11748304" cy="4044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IN" sz="1800" dirty="0" smtClean="0"/>
              <a:t>♦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working of this project is based on sensing the environment condition and sending it to monitoring station.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1800" dirty="0" smtClean="0"/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IN" sz="1800" dirty="0" smtClean="0"/>
              <a:t>♦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sensor will detect the current surroundings temperature.</a:t>
            </a:r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IN" sz="1800" dirty="0" smtClean="0"/>
              <a:t>♦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Gas sensor will detect the smoke condition of the surroundings.</a:t>
            </a:r>
          </a:p>
          <a:p>
            <a:pPr marL="0" indent="0" algn="just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IN" sz="1800" dirty="0" smtClean="0"/>
              <a:t>♦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Whenever the smoke or temperature value cross the threshold level, the buzzer will be on.</a:t>
            </a:r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IN" sz="1800" dirty="0" smtClean="0"/>
              <a:t>♦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makes use of Atmega microcontroller to receive the data transmitted by worker helmet nodes. </a:t>
            </a:r>
          </a:p>
        </p:txBody>
      </p:sp>
    </p:spTree>
    <p:extLst>
      <p:ext uri="{BB962C8B-B14F-4D97-AF65-F5344CB8AC3E}">
        <p14:creationId xmlns:p14="http://schemas.microsoft.com/office/powerpoint/2010/main" xmlns="" val="177127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349894" y="198562"/>
            <a:ext cx="3872696" cy="10648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0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1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SIMULATION</a:t>
            </a:r>
            <a:endParaRPr lang="en-IN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/>
          <a:srcRect t="8852" b="8012"/>
          <a:stretch/>
        </p:blipFill>
        <p:spPr>
          <a:xfrm>
            <a:off x="125665" y="1584099"/>
            <a:ext cx="3464375" cy="47508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/>
          <a:srcRect t="16279" b="24357"/>
          <a:stretch/>
        </p:blipFill>
        <p:spPr>
          <a:xfrm>
            <a:off x="3944208" y="1584099"/>
            <a:ext cx="3688813" cy="47508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/>
          <a:srcRect l="5207" t="19714" b="30881"/>
          <a:stretch/>
        </p:blipFill>
        <p:spPr>
          <a:xfrm>
            <a:off x="7987189" y="1584098"/>
            <a:ext cx="4201533" cy="475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58448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</TotalTime>
  <Words>268</Words>
  <Application>Microsoft Office PowerPoint</Application>
  <PresentationFormat>Custom</PresentationFormat>
  <Paragraphs>54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 SCHOOL OF ELECTRICAL &amp; ELECTRONICS ENGINEERING  B.TECH  Topic-Approval &amp; Progress Presentation  On  </vt:lpstr>
      <vt:lpstr>Slide 2</vt:lpstr>
      <vt:lpstr>Slide 3</vt:lpstr>
      <vt:lpstr>Slide 4</vt:lpstr>
      <vt:lpstr>PROGRESS AFTER 2ND REVIEW</vt:lpstr>
      <vt:lpstr>Slide 6</vt:lpstr>
      <vt:lpstr>Slide 7</vt:lpstr>
      <vt:lpstr>Slide 8</vt:lpstr>
      <vt:lpstr>Slide 9</vt:lpstr>
      <vt:lpstr>RESULT</vt:lpstr>
      <vt:lpstr>Slide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OF ELECTRICAL &amp; ELECTRONICS ENGINEERING  B.TECH  Topic-Approval &amp; Progress Presentation  On</dc:title>
  <dc:creator>Microsoft account</dc:creator>
  <cp:lastModifiedBy>laxmi parmar</cp:lastModifiedBy>
  <cp:revision>13</cp:revision>
  <dcterms:created xsi:type="dcterms:W3CDTF">2023-02-16T13:58:49Z</dcterms:created>
  <dcterms:modified xsi:type="dcterms:W3CDTF">2024-07-03T17:53:59Z</dcterms:modified>
</cp:coreProperties>
</file>

<file path=docProps/thumbnail.jpeg>
</file>